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72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1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0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836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6094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52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2271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12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037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928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34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2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1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2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3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0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24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37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ids.nationalgeographic.com/kids/animals/creaturefeature/wolverines/" TargetMode="External"/><Relationship Id="rId4" Type="http://schemas.openxmlformats.org/officeDocument/2006/relationships/hyperlink" Target="http://www.pbs.org/wnet/nature/episodes/wolverine-chasing-the-phantom/wolverine-facts/6049/" TargetMode="External"/><Relationship Id="rId5" Type="http://schemas.openxmlformats.org/officeDocument/2006/relationships/hyperlink" Target="http://en.wikipedia.org/wiki/Wolverin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nimals.nationalgeographic.com/animals/mammals/wolverine/?source=A-to-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9803" y="4962140"/>
            <a:ext cx="3918961" cy="924791"/>
          </a:xfrm>
        </p:spPr>
        <p:txBody>
          <a:bodyPr/>
          <a:lstStyle/>
          <a:p>
            <a:r>
              <a:rPr lang="en-US" dirty="0" smtClean="0"/>
              <a:t>Wolverine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8502" y="5970542"/>
            <a:ext cx="2672053" cy="638078"/>
          </a:xfrm>
        </p:spPr>
        <p:txBody>
          <a:bodyPr/>
          <a:lstStyle/>
          <a:p>
            <a:r>
              <a:rPr lang="en-US" dirty="0" smtClean="0"/>
              <a:t>By Andrew Meyers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231" y="431704"/>
            <a:ext cx="5715000" cy="4286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608620"/>
            <a:ext cx="5995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Image</a:t>
            </a:r>
            <a:r>
              <a:rPr lang="en-US" sz="1000" dirty="0"/>
              <a:t>: http://animals.nationalgeographic.com/animals/mammals/wolverine/?source=A-to-Z</a:t>
            </a:r>
          </a:p>
        </p:txBody>
      </p:sp>
    </p:spTree>
    <p:extLst>
      <p:ext uri="{BB962C8B-B14F-4D97-AF65-F5344CB8AC3E}">
        <p14:creationId xmlns:p14="http://schemas.microsoft.com/office/powerpoint/2010/main" val="21263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54754" y="1600540"/>
            <a:ext cx="2914506" cy="5126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Life Cycle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16953" y="2852118"/>
            <a:ext cx="6021388" cy="204893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A wolverine is called a kit when it is born.  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are born in groups of 1 to 3 kits. 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live 7-12 years in the wild.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are born live because they are mammals.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79647" y="6547521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</a:t>
            </a:r>
            <a:r>
              <a:rPr lang="en-US" sz="1000" dirty="0" smtClean="0"/>
              <a:t>www.zooborns.com/zooborns/2010/04/baby-wolverines-are-not-so-fierce.html</a:t>
            </a:r>
            <a:endParaRPr lang="en-US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715" y="959427"/>
            <a:ext cx="447675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5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46267" y="1447800"/>
            <a:ext cx="5396345" cy="1143000"/>
          </a:xfrm>
        </p:spPr>
        <p:txBody>
          <a:bodyPr/>
          <a:lstStyle/>
          <a:p>
            <a:r>
              <a:rPr lang="en-US" dirty="0" smtClean="0"/>
              <a:t>Inherited Traits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346267" y="2834024"/>
            <a:ext cx="6021388" cy="204893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It has a thick fur that is brown with yellowish strips on its back. 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have webbed feet.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are mammals.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24" y="180109"/>
            <a:ext cx="4476750" cy="5334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1124" y="642053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</a:t>
            </a:r>
            <a:r>
              <a:rPr lang="en-US" sz="1000" dirty="0" smtClean="0"/>
              <a:t>www.zooborns.com/zooborns/2010/04/baby-wolverines-are-not-so-fierce.html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0594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99757" y="1288473"/>
            <a:ext cx="2852161" cy="533400"/>
          </a:xfrm>
        </p:spPr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71695" y="3933405"/>
            <a:ext cx="6021388" cy="204893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Wolverines have claws to help them climb trees.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have brown fur to keep them warm. </a:t>
            </a:r>
          </a:p>
          <a:p>
            <a:pPr marL="342900" indent="-342900">
              <a:buAutoNum type="arabicPeriod"/>
            </a:pPr>
            <a:r>
              <a:rPr lang="en-US" dirty="0" smtClean="0"/>
              <a:t>Their big feet enable them to walk in the snow.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Their brown fur helps them blend in to their surroundings.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7427" y="6462098"/>
            <a:ext cx="79178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://www.pbs.org/wnet/nature/episodes/wolverine-chasing-the-phantom/wolverine-facts/6049/</a:t>
            </a:r>
          </a:p>
        </p:txBody>
      </p:sp>
      <p:pic>
        <p:nvPicPr>
          <p:cNvPr id="2050" name="Picture 2" descr="wolverine-po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55" y="396119"/>
            <a:ext cx="581025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82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07188" y="1724890"/>
            <a:ext cx="5484812" cy="564573"/>
          </a:xfrm>
        </p:spPr>
        <p:txBody>
          <a:bodyPr/>
          <a:lstStyle/>
          <a:p>
            <a:r>
              <a:rPr lang="en-US" dirty="0" smtClean="0"/>
              <a:t>Wolverines Help People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04602" y="4491566"/>
            <a:ext cx="6021388" cy="204893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Wolverine fur is used to line parkas so that the parka does not collect frost.  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also kill rats and mice, which can be pests for people.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14" y="276658"/>
            <a:ext cx="5524500" cy="36861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500" y="657483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://johnepplerphoto.com/landmam/h30294D0F#h30294d0f</a:t>
            </a:r>
          </a:p>
        </p:txBody>
      </p:sp>
    </p:spTree>
    <p:extLst>
      <p:ext uri="{BB962C8B-B14F-4D97-AF65-F5344CB8AC3E}">
        <p14:creationId xmlns:p14="http://schemas.microsoft.com/office/powerpoint/2010/main" val="149227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066" y="1458191"/>
            <a:ext cx="6019800" cy="1143000"/>
          </a:xfrm>
        </p:spPr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889066" y="2769177"/>
            <a:ext cx="6021388" cy="204893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Wolverines are the largest members of the weasel family.  </a:t>
            </a:r>
          </a:p>
          <a:p>
            <a:pPr marL="342900" indent="-342900">
              <a:buAutoNum type="arabicPeriod"/>
            </a:pPr>
            <a:r>
              <a:rPr lang="en-US" dirty="0" smtClean="0"/>
              <a:t>They like to roam long distances.  </a:t>
            </a:r>
          </a:p>
          <a:p>
            <a:pPr marL="342900" indent="-342900">
              <a:buAutoNum type="arabicPeriod"/>
            </a:pPr>
            <a:r>
              <a:rPr lang="en-US" dirty="0" smtClean="0"/>
              <a:t>Wolverines are omnivores, they eat plants and meats just like most humans. </a:t>
            </a:r>
          </a:p>
          <a:p>
            <a:pPr marL="342900" indent="-342900">
              <a:buAutoNum type="arabicPeriod"/>
            </a:pPr>
            <a:r>
              <a:rPr lang="en-US" dirty="0" smtClean="0"/>
              <a:t>They often follow wolves to scavenge the remains of their prey. </a:t>
            </a:r>
            <a:endParaRPr lang="en-US" dirty="0"/>
          </a:p>
        </p:txBody>
      </p:sp>
      <p:pic>
        <p:nvPicPr>
          <p:cNvPr id="4100" name="Picture 4" descr="http://3.bp.blogspot.com/-yG9sWsvCG1U/TpHb3E6nDFI/AAAAAAAABdU/A2uYdumanQ0/s1600/Wolverines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1" y="820882"/>
            <a:ext cx="4235161" cy="389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6314" y="653904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://nancychalmers.blogspot.com/2011/10/wolverine-badass-of-animal-kingdom.html</a:t>
            </a:r>
          </a:p>
        </p:txBody>
      </p:sp>
    </p:spTree>
    <p:extLst>
      <p:ext uri="{BB962C8B-B14F-4D97-AF65-F5344CB8AC3E}">
        <p14:creationId xmlns:p14="http://schemas.microsoft.com/office/powerpoint/2010/main" val="213557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19109" y="1361208"/>
            <a:ext cx="2325976" cy="585354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25970" y="4117493"/>
            <a:ext cx="6021388" cy="2048933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 smtClean="0"/>
              <a:t>Why are wolverines feet webbed?</a:t>
            </a:r>
            <a:br>
              <a:rPr lang="en-US" dirty="0" smtClean="0"/>
            </a:br>
            <a:r>
              <a:rPr lang="en-US" dirty="0" smtClean="0"/>
              <a:t>To help them climb trees and walk on the snow. </a:t>
            </a:r>
          </a:p>
          <a:p>
            <a:pPr marL="342900" indent="-342900">
              <a:buAutoNum type="arabicPeriod"/>
            </a:pPr>
            <a:r>
              <a:rPr lang="en-US" dirty="0" smtClean="0"/>
              <a:t>Where do wolverines live?</a:t>
            </a:r>
            <a:br>
              <a:rPr lang="en-US" dirty="0" smtClean="0"/>
            </a:br>
            <a:r>
              <a:rPr lang="en-US" dirty="0" smtClean="0"/>
              <a:t>Wolverines live in cold areas, and can sleep in dens in the snow and in trees.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2" y="590550"/>
            <a:ext cx="4449619" cy="33372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2063" y="6522409"/>
            <a:ext cx="38619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Image: http</a:t>
            </a:r>
            <a:r>
              <a:rPr lang="en-US" sz="1000" dirty="0"/>
              <a:t>://www.wolverine.co/articles/115456/Behaviour</a:t>
            </a:r>
          </a:p>
        </p:txBody>
      </p:sp>
    </p:spTree>
    <p:extLst>
      <p:ext uri="{BB962C8B-B14F-4D97-AF65-F5344CB8AC3E}">
        <p14:creationId xmlns:p14="http://schemas.microsoft.com/office/powerpoint/2010/main" val="4226279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17667" y="1494782"/>
            <a:ext cx="6019800" cy="1143000"/>
          </a:xfrm>
        </p:spPr>
        <p:txBody>
          <a:bodyPr/>
          <a:lstStyle/>
          <a:p>
            <a:r>
              <a:rPr lang="en-US" dirty="0" smtClean="0"/>
              <a:t>Where do they live?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116079" y="2777066"/>
            <a:ext cx="6021388" cy="2048933"/>
          </a:xfrm>
        </p:spPr>
        <p:txBody>
          <a:bodyPr/>
          <a:lstStyle/>
          <a:p>
            <a:r>
              <a:rPr lang="en-US" dirty="0" smtClean="0"/>
              <a:t>This is a map of where Wolverines live.  The lighter color on the map is the areas where they live.</a:t>
            </a:r>
            <a:endParaRPr lang="en-US" dirty="0"/>
          </a:p>
        </p:txBody>
      </p:sp>
      <p:pic>
        <p:nvPicPr>
          <p:cNvPr id="1026" name="Picture 2" descr="Map: Wolverine 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75" y="1092723"/>
            <a:ext cx="4627332" cy="347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6255" y="6499059"/>
            <a:ext cx="5995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Image</a:t>
            </a:r>
            <a:r>
              <a:rPr lang="en-US" sz="1000" dirty="0"/>
              <a:t>: http://animals.nationalgeographic.com/animals/mammals/wolverine/?source=A-to-Z</a:t>
            </a:r>
          </a:p>
        </p:txBody>
      </p:sp>
    </p:spTree>
    <p:extLst>
      <p:ext uri="{BB962C8B-B14F-4D97-AF65-F5344CB8AC3E}">
        <p14:creationId xmlns:p14="http://schemas.microsoft.com/office/powerpoint/2010/main" val="376879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521" y="237450"/>
            <a:ext cx="8534400" cy="1507067"/>
          </a:xfrm>
        </p:spPr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521" y="2047009"/>
            <a:ext cx="8534400" cy="3615267"/>
          </a:xfrm>
        </p:spPr>
        <p:txBody>
          <a:bodyPr/>
          <a:lstStyle/>
          <a:p>
            <a:r>
              <a:rPr lang="en-US" dirty="0">
                <a:hlinkClick r:id="rId2"/>
              </a:rPr>
              <a:t>http://animals.nationalgeographic.com/animals/mammals/wolverine/?</a:t>
            </a:r>
            <a:r>
              <a:rPr lang="en-US" dirty="0" smtClean="0">
                <a:hlinkClick r:id="rId2"/>
              </a:rPr>
              <a:t>source=A-to-Z</a:t>
            </a:r>
            <a:endParaRPr lang="en-US" dirty="0" smtClean="0"/>
          </a:p>
          <a:p>
            <a:r>
              <a:rPr lang="en-US" dirty="0">
                <a:hlinkClick r:id="rId3"/>
              </a:rPr>
              <a:t>http://kids.nationalgeographic.com/kids/animals/creaturefeature/wolverines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http://www.pbs.org/wnet/nature/episodes/wolverine-chasing-the-phantom/wolverine-facts/6049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en.wikipedia.org/wiki/Wolverine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068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</TotalTime>
  <Words>467</Words>
  <Application>Microsoft Macintosh PowerPoint</Application>
  <PresentationFormat>Custom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Slice</vt:lpstr>
      <vt:lpstr>Wolverine</vt:lpstr>
      <vt:lpstr>The Life Cycle</vt:lpstr>
      <vt:lpstr>Inherited Traits</vt:lpstr>
      <vt:lpstr>Adaptations</vt:lpstr>
      <vt:lpstr>Wolverines Help People </vt:lpstr>
      <vt:lpstr>Interesting Facts</vt:lpstr>
      <vt:lpstr>Questions</vt:lpstr>
      <vt:lpstr>Where do they live?</vt:lpstr>
      <vt:lpstr>Works Cited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Wolverine</dc:title>
  <dc:creator>Tristan Meyers</dc:creator>
  <cp:lastModifiedBy>McKinney ISD</cp:lastModifiedBy>
  <cp:revision>9</cp:revision>
  <dcterms:created xsi:type="dcterms:W3CDTF">2013-12-19T01:45:41Z</dcterms:created>
  <dcterms:modified xsi:type="dcterms:W3CDTF">2013-12-19T15:47:48Z</dcterms:modified>
</cp:coreProperties>
</file>